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937" r:id="rId33"/>
    <p:sldId id="1180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946" r:id="rId42"/>
    <p:sldId id="947" r:id="rId43"/>
    <p:sldId id="948" r:id="rId44"/>
    <p:sldId id="949" r:id="rId45"/>
    <p:sldId id="950" r:id="rId46"/>
    <p:sldId id="951" r:id="rId47"/>
    <p:sldId id="1036" r:id="rId48"/>
    <p:sldId id="1037" r:id="rId49"/>
    <p:sldId id="1038" r:id="rId50"/>
    <p:sldId id="1039" r:id="rId51"/>
    <p:sldId id="1040" r:id="rId52"/>
    <p:sldId id="1041" r:id="rId53"/>
    <p:sldId id="1042" r:id="rId54"/>
    <p:sldId id="1043" r:id="rId55"/>
    <p:sldId id="1044" r:id="rId56"/>
    <p:sldId id="1045" r:id="rId57"/>
    <p:sldId id="1046" r:id="rId58"/>
    <p:sldId id="1047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639" r:id="rId85"/>
    <p:sldId id="1133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77" r:id="rId129"/>
    <p:sldId id="678" r:id="rId130"/>
    <p:sldId id="379" r:id="rId131"/>
  </p:sldIdLst>
  <p:sldSz cx="12192000" cy="6858000"/>
  <p:notesSz cx="6858000" cy="9144000"/>
  <p:embeddedFontLst>
    <p:embeddedFont>
      <p:font typeface="隶书" panose="02010600030101010101" pitchFamily="49" charset="-122"/>
      <p:regular r:id="rId135"/>
    </p:embeddedFont>
    <p:embeddedFont>
      <p:font typeface="微软雅黑" panose="020B0503020204020204" pitchFamily="3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黑体" panose="02010609060101010101" charset="-122"/>
      <p:regular r:id="rId141"/>
    </p:embeddedFont>
    <p:embeddedFont>
      <p:font typeface="华文宋体" panose="020106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Berlin Sans FB Demi" panose="020E0802020502020306" pitchFamily="34" charset="0"/>
      <p:bold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charset="0"/>
      <p:regular r:id="rId150"/>
      <p:italic r:id="rId1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52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font" Target="fonts/font17.fntdata"/><Relationship Id="rId150" Type="http://schemas.openxmlformats.org/officeDocument/2006/relationships/font" Target="fonts/font16.fntdata"/><Relationship Id="rId15" Type="http://schemas.openxmlformats.org/officeDocument/2006/relationships/slide" Target="slides/slide12.xml"/><Relationship Id="rId149" Type="http://schemas.openxmlformats.org/officeDocument/2006/relationships/font" Target="fonts/font15.fntdata"/><Relationship Id="rId148" Type="http://schemas.openxmlformats.org/officeDocument/2006/relationships/font" Target="fonts/font14.fntdata"/><Relationship Id="rId147" Type="http://schemas.openxmlformats.org/officeDocument/2006/relationships/font" Target="fonts/font13.fntdata"/><Relationship Id="rId146" Type="http://schemas.openxmlformats.org/officeDocument/2006/relationships/font" Target="fonts/font12.fntdata"/><Relationship Id="rId145" Type="http://schemas.openxmlformats.org/officeDocument/2006/relationships/font" Target="fonts/font11.fntdata"/><Relationship Id="rId144" Type="http://schemas.openxmlformats.org/officeDocument/2006/relationships/font" Target="fonts/font10.fntdata"/><Relationship Id="rId143" Type="http://schemas.openxmlformats.org/officeDocument/2006/relationships/font" Target="fonts/font9.fntdata"/><Relationship Id="rId142" Type="http://schemas.openxmlformats.org/officeDocument/2006/relationships/font" Target="fonts/font8.fntdata"/><Relationship Id="rId141" Type="http://schemas.openxmlformats.org/officeDocument/2006/relationships/font" Target="fonts/font7.fntdata"/><Relationship Id="rId140" Type="http://schemas.openxmlformats.org/officeDocument/2006/relationships/font" Target="fonts/font6.fntdata"/><Relationship Id="rId14" Type="http://schemas.openxmlformats.org/officeDocument/2006/relationships/slide" Target="slides/slide11.xml"/><Relationship Id="rId139" Type="http://schemas.openxmlformats.org/officeDocument/2006/relationships/font" Target="fonts/font5.fntdata"/><Relationship Id="rId138" Type="http://schemas.openxmlformats.org/officeDocument/2006/relationships/font" Target="fonts/font4.fntdata"/><Relationship Id="rId137" Type="http://schemas.openxmlformats.org/officeDocument/2006/relationships/font" Target="fonts/font3.fntdata"/><Relationship Id="rId136" Type="http://schemas.openxmlformats.org/officeDocument/2006/relationships/font" Target="fonts/font2.fntdata"/><Relationship Id="rId135" Type="http://schemas.openxmlformats.org/officeDocument/2006/relationships/font" Target="fonts/font1.fntdata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.xml"/><Relationship Id="rId1" Type="http://schemas.openxmlformats.org/officeDocument/2006/relationships/image" Target="../media/image97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10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1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qile\Desktop\软件工程\参考图片\第四节\图片3.png图片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62386" y="4215548"/>
              <a:ext cx="1156335" cy="1421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  <a:p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6382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5314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9430</Words>
  <Application>WPS 演示</Application>
  <PresentationFormat>宽屏</PresentationFormat>
  <Paragraphs>1336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421</cp:revision>
  <dcterms:created xsi:type="dcterms:W3CDTF">2013-08-14T15:08:00Z</dcterms:created>
  <dcterms:modified xsi:type="dcterms:W3CDTF">2018-10-16T07:26:35Z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